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8255-5BB1-44C0-80E3-EC5234D2E5E5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21C6-0464-4F6F-BE62-0B18E3E676E1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8255-5BB1-44C0-80E3-EC5234D2E5E5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21C6-0464-4F6F-BE62-0B18E3E676E1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8255-5BB1-44C0-80E3-EC5234D2E5E5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21C6-0464-4F6F-BE62-0B18E3E676E1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8255-5BB1-44C0-80E3-EC5234D2E5E5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21C6-0464-4F6F-BE62-0B18E3E676E1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8255-5BB1-44C0-80E3-EC5234D2E5E5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21C6-0464-4F6F-BE62-0B18E3E676E1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8255-5BB1-44C0-80E3-EC5234D2E5E5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21C6-0464-4F6F-BE62-0B18E3E676E1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8255-5BB1-44C0-80E3-EC5234D2E5E5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21C6-0464-4F6F-BE62-0B18E3E676E1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8255-5BB1-44C0-80E3-EC5234D2E5E5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21C6-0464-4F6F-BE62-0B18E3E676E1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8255-5BB1-44C0-80E3-EC5234D2E5E5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21C6-0464-4F6F-BE62-0B18E3E676E1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8255-5BB1-44C0-80E3-EC5234D2E5E5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21C6-0464-4F6F-BE62-0B18E3E676E1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8255-5BB1-44C0-80E3-EC5234D2E5E5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21C6-0464-4F6F-BE62-0B18E3E676E1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18255-5BB1-44C0-80E3-EC5234D2E5E5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521C6-0464-4F6F-BE62-0B18E3E676E1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DISSOLUTION OF MARRIAGE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CUSTODY AND MAINTENANCE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TALAQ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Pronounce by men</a:t>
            </a:r>
            <a:endParaRPr lang="en-US" dirty="0" smtClean="0"/>
          </a:p>
          <a:p>
            <a:r>
              <a:rPr lang="en-US" dirty="0" smtClean="0"/>
              <a:t>It is discourage and permissible as last Resort (Q4:34, </a:t>
            </a:r>
            <a:r>
              <a:rPr lang="en-US" dirty="0" err="1" smtClean="0"/>
              <a:t>Ahadith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err="1"/>
              <a:t>Talaqa</a:t>
            </a:r>
            <a:r>
              <a:rPr lang="en-US" dirty="0"/>
              <a:t> meaning to set free or untie a knot. Technically, it means the </a:t>
            </a:r>
            <a:r>
              <a:rPr lang="en-US" dirty="0" err="1"/>
              <a:t>releasing</a:t>
            </a:r>
            <a:r>
              <a:rPr lang="en-US" dirty="0"/>
              <a:t> of a woman from the bond of </a:t>
            </a:r>
            <a:r>
              <a:rPr lang="en-US" dirty="0" smtClean="0"/>
              <a:t>marriage (Q65:1)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err="1"/>
              <a:t>Talaq</a:t>
            </a:r>
            <a:r>
              <a:rPr lang="en-US" dirty="0"/>
              <a:t> originally is permissible </a:t>
            </a:r>
            <a:r>
              <a:rPr lang="en-US" dirty="0" smtClean="0"/>
              <a:t>(</a:t>
            </a:r>
            <a:r>
              <a:rPr lang="en-US" i="1" dirty="0" err="1" smtClean="0"/>
              <a:t>Mubaha</a:t>
            </a:r>
            <a:r>
              <a:rPr lang="en-US" dirty="0" smtClean="0"/>
              <a:t>). Yet depending on the circumstances of the spouse can </a:t>
            </a:r>
            <a:r>
              <a:rPr lang="en-US" i="1" dirty="0" err="1" smtClean="0"/>
              <a:t>Fard</a:t>
            </a:r>
            <a:r>
              <a:rPr lang="en-US" i="1" dirty="0" smtClean="0"/>
              <a:t> (Q2:24 </a:t>
            </a:r>
            <a:r>
              <a:rPr lang="en-US" i="1" dirty="0" err="1" smtClean="0"/>
              <a:t>Illa</a:t>
            </a:r>
            <a:r>
              <a:rPr lang="en-US" i="1" dirty="0" smtClean="0"/>
              <a:t>’)</a:t>
            </a:r>
            <a:r>
              <a:rPr lang="en-US" dirty="0" smtClean="0"/>
              <a:t>, </a:t>
            </a:r>
            <a:r>
              <a:rPr lang="en-US" i="1" dirty="0" smtClean="0"/>
              <a:t>Haram</a:t>
            </a:r>
            <a:r>
              <a:rPr lang="en-US" dirty="0" smtClean="0"/>
              <a:t>, </a:t>
            </a:r>
            <a:r>
              <a:rPr lang="en-US" i="1" dirty="0" err="1" smtClean="0"/>
              <a:t>Makruh</a:t>
            </a:r>
            <a:r>
              <a:rPr lang="en-US" dirty="0" smtClean="0"/>
              <a:t> or </a:t>
            </a:r>
            <a:r>
              <a:rPr lang="en-US" i="1" dirty="0" err="1" smtClean="0"/>
              <a:t>Mandub</a:t>
            </a:r>
            <a:endParaRPr lang="en-US" i="1" dirty="0" smtClean="0"/>
          </a:p>
          <a:p>
            <a:r>
              <a:rPr lang="en-US" dirty="0"/>
              <a:t>The husband </a:t>
            </a:r>
            <a:r>
              <a:rPr lang="en-US" dirty="0" err="1" smtClean="0"/>
              <a:t>prononcing</a:t>
            </a:r>
            <a:r>
              <a:rPr lang="en-US" dirty="0" smtClean="0"/>
              <a:t> </a:t>
            </a:r>
            <a:r>
              <a:rPr lang="en-US" i="1" dirty="0" err="1" smtClean="0"/>
              <a:t>Talaq</a:t>
            </a:r>
            <a:r>
              <a:rPr lang="en-US" i="1" dirty="0" smtClean="0"/>
              <a:t> </a:t>
            </a:r>
            <a:r>
              <a:rPr lang="en-US" dirty="0" smtClean="0"/>
              <a:t>must be Adult, </a:t>
            </a:r>
            <a:r>
              <a:rPr lang="en-US" dirty="0"/>
              <a:t>sane</a:t>
            </a:r>
            <a:r>
              <a:rPr lang="en-US" dirty="0" smtClean="0"/>
              <a:t>, Conscious, </a:t>
            </a:r>
            <a:r>
              <a:rPr lang="en-US" dirty="0"/>
              <a:t>and </a:t>
            </a:r>
            <a:r>
              <a:rPr lang="en-US" dirty="0" smtClean="0"/>
              <a:t> </a:t>
            </a:r>
            <a:r>
              <a:rPr lang="en-US" dirty="0" err="1" smtClean="0"/>
              <a:t>Talaq</a:t>
            </a:r>
            <a:r>
              <a:rPr lang="en-US" dirty="0" smtClean="0"/>
              <a:t> </a:t>
            </a:r>
            <a:r>
              <a:rPr lang="en-US" dirty="0"/>
              <a:t>should be voluntary in </a:t>
            </a:r>
            <a:r>
              <a:rPr lang="en-US" dirty="0" smtClean="0"/>
              <a:t>control </a:t>
            </a:r>
            <a:r>
              <a:rPr lang="en-US" dirty="0"/>
              <a:t>of his faculties</a:t>
            </a:r>
            <a:endParaRPr lang="en-US" dirty="0"/>
          </a:p>
          <a:p>
            <a:endParaRPr lang="en-US" i="1" dirty="0" smtClean="0"/>
          </a:p>
          <a:p>
            <a:endParaRPr lang="en-US" i="1" dirty="0"/>
          </a:p>
          <a:p>
            <a:endParaRPr lang="en-US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DISSOLUTION…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Maximum No. of </a:t>
            </a:r>
            <a:r>
              <a:rPr lang="en-US" dirty="0" err="1" smtClean="0"/>
              <a:t>Talaq</a:t>
            </a:r>
            <a:r>
              <a:rPr lang="en-US" dirty="0" smtClean="0"/>
              <a:t> is 3(Q 2:229)</a:t>
            </a:r>
            <a:endParaRPr lang="en-US" dirty="0" smtClean="0"/>
          </a:p>
          <a:p>
            <a:r>
              <a:rPr lang="en-US" dirty="0" err="1" smtClean="0"/>
              <a:t>Tripple</a:t>
            </a:r>
            <a:r>
              <a:rPr lang="en-US" dirty="0" smtClean="0"/>
              <a:t> </a:t>
            </a:r>
            <a:r>
              <a:rPr lang="en-US" dirty="0" err="1" smtClean="0"/>
              <a:t>Talaq</a:t>
            </a:r>
            <a:r>
              <a:rPr lang="en-US" dirty="0" smtClean="0"/>
              <a:t> at once at a sitting</a:t>
            </a:r>
            <a:endParaRPr lang="en-US" dirty="0"/>
          </a:p>
          <a:p>
            <a:r>
              <a:rPr lang="en-US" dirty="0" smtClean="0"/>
              <a:t>Elements of proper </a:t>
            </a:r>
            <a:r>
              <a:rPr lang="en-US" dirty="0" err="1" smtClean="0"/>
              <a:t>Talaq</a:t>
            </a:r>
            <a:r>
              <a:rPr lang="en-US" dirty="0" smtClean="0"/>
              <a:t>: the woman should pure, no intimacy in that purity prior </a:t>
            </a:r>
            <a:r>
              <a:rPr lang="en-US" dirty="0" err="1" smtClean="0"/>
              <a:t>talaq</a:t>
            </a:r>
            <a:r>
              <a:rPr lang="en-GB" dirty="0" smtClean="0"/>
              <a:t>, pronounce once at a time &amp; not pronounced during </a:t>
            </a:r>
            <a:r>
              <a:rPr lang="en-GB" i="1" dirty="0" err="1" smtClean="0"/>
              <a:t>iddah</a:t>
            </a:r>
            <a:r>
              <a:rPr lang="en-GB" i="1" dirty="0" smtClean="0"/>
              <a:t> </a:t>
            </a:r>
            <a:r>
              <a:rPr lang="en-GB" dirty="0" smtClean="0"/>
              <a:t>(waiting period)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Types of Dissolution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Khuli</a:t>
            </a:r>
            <a:r>
              <a:rPr lang="en-US" dirty="0" smtClean="0"/>
              <a:t>: Dissolution by mutual Agreement initiated by the wife with payment of compensation</a:t>
            </a:r>
            <a:endParaRPr lang="en-US" dirty="0" smtClean="0"/>
          </a:p>
          <a:p>
            <a:r>
              <a:rPr lang="en-US" dirty="0" smtClean="0"/>
              <a:t>Dissolution of Marriage by court process </a:t>
            </a:r>
            <a:r>
              <a:rPr lang="en-US" smtClean="0"/>
              <a:t>on request of the ground on valid grounds:</a:t>
            </a:r>
            <a:endParaRPr lang="en-US" smtClean="0"/>
          </a:p>
          <a:p>
            <a:r>
              <a:rPr lang="en-US" smtClean="0"/>
              <a:t>Zihar, illa, Darar, lian, etc  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CUSTODY OF CHILDREN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on dissolution and seperation of the spouses comes issue of who takes custody of the children</a:t>
            </a:r>
            <a:endParaRPr lang="en-US"/>
          </a:p>
          <a:p>
            <a:r>
              <a:rPr lang="en-US"/>
              <a:t>It is unanimous view the jurists that the mother takes custody of the young children under normal circumstances</a:t>
            </a:r>
            <a:endParaRPr lang="en-US"/>
          </a:p>
          <a:p>
            <a:r>
              <a:rPr lang="en-US"/>
              <a:t>in Maliki school, Male child before puberty and female child until consumation of mariage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CUSTODY ...cont.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en-US"/>
              <a:t>Qualification of a Custodian: Maturity, Sanity, Honesty &amp; Trustworthy,  she should live in place where thechild not undergo any risk on the child’s soul and properties, No infectious disease, capable of taking care of a child, (Not tool or blind) Prudency, (not extravagant - Al-Safi), not married to a stranger (non mahram of the child),Not Apostate </a:t>
            </a:r>
            <a:endParaRPr lang="en-US"/>
          </a:p>
          <a:p>
            <a:r>
              <a:rPr lang="en-US"/>
              <a:t>fully grown child must be given a non-mahram, e.g. male cousin 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Maintenance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Child’s Right to maintenance (Q2:233, hadith about Hind bint Uqba)</a:t>
            </a:r>
            <a:endParaRPr lang="en-US"/>
          </a:p>
          <a:p>
            <a:r>
              <a:rPr lang="en-US"/>
              <a:t>a child who has no property and not handicapped is entitled to Maintenance from his fater or granf father (a son until puberty and until consumation of her marriage)</a:t>
            </a:r>
            <a:endParaRPr lang="en-US"/>
          </a:p>
          <a:p>
            <a:r>
              <a:rPr lang="en-US"/>
              <a:t>maintenance include feeding, clothing, shelter and even education expenses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Maintenance cont.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 wife is entitled to maintenance from  her husband as much she is under his control</a:t>
            </a:r>
            <a:endParaRPr lang="en-US"/>
          </a:p>
          <a:p>
            <a:r>
              <a:rPr lang="en-US"/>
              <a:t>She continues to be entitled to maintenance after dissolution</a:t>
            </a:r>
            <a:endParaRPr lang="en-US"/>
          </a:p>
          <a:p>
            <a:pPr lvl="1"/>
            <a:r>
              <a:rPr lang="en-US"/>
              <a:t>if dissolution is revocable</a:t>
            </a:r>
            <a:endParaRPr lang="en-US"/>
          </a:p>
          <a:p>
            <a:pPr lvl="1"/>
            <a:r>
              <a:rPr lang="en-US"/>
              <a:t>if dissolution is irrevocable but pregnant</a:t>
            </a:r>
            <a:endParaRPr lang="en-US"/>
          </a:p>
          <a:p>
            <a:pPr lvl="1"/>
            <a:r>
              <a:rPr lang="en-US"/>
              <a:t>wages for suckling of young charge</a:t>
            </a:r>
            <a:endParaRPr lang="en-US"/>
          </a:p>
          <a:p>
            <a:pPr lvl="1"/>
            <a:r>
              <a:rPr lang="en-US"/>
              <a:t>maintenance of children under her custody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2352</Words>
  <Application>WPS Presentation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DISSOOLUTION OF MARRIAGE</vt:lpstr>
      <vt:lpstr>TALAQ</vt:lpstr>
      <vt:lpstr>DISSOLUTION… cont.</vt:lpstr>
      <vt:lpstr>Other Types of Dissolution</vt:lpstr>
      <vt:lpstr>CUSTODY OF CHILDREN</vt:lpstr>
      <vt:lpstr>CUSTODY ...cont.</vt:lpstr>
      <vt:lpstr>Maintenance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DISSOOLUTION OF MARRIAGE</dc:title>
  <dc:creator>Ummuhani</dc:creator>
  <cp:lastModifiedBy>Ummuhani</cp:lastModifiedBy>
  <cp:revision>10</cp:revision>
  <dcterms:created xsi:type="dcterms:W3CDTF">2022-10-03T17:04:00Z</dcterms:created>
  <dcterms:modified xsi:type="dcterms:W3CDTF">2022-10-06T17:06:53Z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7B4D837E340D4FA3852D092432931B0D</vt:lpwstr>
  </property>
  <property fmtid="{D5CDD505-2E9C-101B-9397-08002B2CF9AE}" pid="3" name="KSOProductBuildVer">
    <vt:lpwstr>1033-11.2.0.11341</vt:lpwstr>
  </property>
</Properties>
</file>